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74FD0-0C34-4D85-BC81-918485DE8E8A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67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74218"/>
            <a:ext cx="9966960" cy="2926080"/>
          </a:xfrm>
        </p:spPr>
        <p:txBody>
          <a:bodyPr/>
          <a:lstStyle/>
          <a:p>
            <a:r>
              <a:rPr lang="es-CO" dirty="0"/>
              <a:t>Rio </a:t>
            </a:r>
            <a:r>
              <a:rPr lang="es-CO" dirty="0" err="1"/>
              <a:t>marocaso</a:t>
            </a:r>
            <a:br>
              <a:rPr lang="es-CO" dirty="0"/>
            </a:br>
            <a:r>
              <a:rPr lang="es-CO" sz="4400" b="0" cap="none" dirty="0">
                <a:latin typeface="+mn-lt"/>
              </a:rPr>
              <a:t>Taller 3 - Información secundaria</a:t>
            </a:r>
            <a:endParaRPr lang="es-CO" sz="6600" b="0" cap="none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/>
              <a:t>Moisés Carvajal Angarita</a:t>
            </a:r>
          </a:p>
          <a:p>
            <a:r>
              <a:rPr lang="es-CO" sz="1800" dirty="0"/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/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La cuenca del río </a:t>
            </a:r>
            <a:r>
              <a:rPr lang="es-CO" dirty="0" err="1">
                <a:solidFill>
                  <a:schemeClr val="tx1"/>
                </a:solidFill>
              </a:rPr>
              <a:t>Marocaso</a:t>
            </a:r>
            <a:r>
              <a:rPr lang="es-CO" dirty="0">
                <a:solidFill>
                  <a:schemeClr val="tx1"/>
                </a:solidFill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</a:rPr>
              <a:t>Rihoacha</a:t>
            </a:r>
            <a:r>
              <a:rPr lang="es-CO" dirty="0">
                <a:solidFill>
                  <a:schemeClr val="tx1"/>
                </a:solidFill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4F2C417-7D4A-C187-1E01-4B71B7DA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4" y="288394"/>
            <a:ext cx="9043200" cy="6281211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08C964C-F3AA-4AB1-BC35-18E2D2D7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121" y="2939000"/>
            <a:ext cx="3605981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Unidades Geológicas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533148" y="5515897"/>
            <a:ext cx="2328296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1800" dirty="0">
                <a:solidFill>
                  <a:schemeClr val="tx1"/>
                </a:solidFill>
              </a:rPr>
              <a:t>Datos obtenidos de la plancha geológica 20 (San Juan del Cesar).</a:t>
            </a:r>
          </a:p>
          <a:p>
            <a:pPr marL="45720" indent="0">
              <a:buNone/>
            </a:pPr>
            <a:r>
              <a:rPr lang="es-CO" sz="1800" dirty="0">
                <a:solidFill>
                  <a:schemeClr val="tx1"/>
                </a:solidFill>
              </a:rPr>
              <a:t>Escala 1:100000</a:t>
            </a:r>
          </a:p>
        </p:txBody>
      </p:sp>
    </p:spTree>
    <p:extLst>
      <p:ext uri="{BB962C8B-B14F-4D97-AF65-F5344CB8AC3E}">
        <p14:creationId xmlns:p14="http://schemas.microsoft.com/office/powerpoint/2010/main" val="370960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24BBD811-B7E2-84D3-A671-98384D85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43" y="283029"/>
            <a:ext cx="8712000" cy="629194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EF3B861-CFF0-6E10-8AAF-D876240A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1" y="2938999"/>
            <a:ext cx="3187362" cy="980000"/>
          </a:xfrm>
        </p:spPr>
        <p:txBody>
          <a:bodyPr>
            <a:noAutofit/>
          </a:bodyPr>
          <a:lstStyle/>
          <a:p>
            <a:pPr algn="ctr"/>
            <a:r>
              <a:rPr lang="es-CO" sz="3200" b="1" dirty="0">
                <a:solidFill>
                  <a:schemeClr val="tx1"/>
                </a:solidFill>
              </a:rPr>
              <a:t>Mapa de Unidades Geomorfológicas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A9388E9-5632-5677-1AFA-88C6D1C7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91" y="5629270"/>
            <a:ext cx="3144072" cy="980000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s-CO" sz="1600" dirty="0">
                <a:solidFill>
                  <a:schemeClr val="tx1"/>
                </a:solidFill>
              </a:rPr>
              <a:t>Datos obtenidos de la plancha geomorfológica 20 a escala 1:100000 y ajustado a escala 1:25000.</a:t>
            </a:r>
          </a:p>
        </p:txBody>
      </p:sp>
    </p:spTree>
    <p:extLst>
      <p:ext uri="{BB962C8B-B14F-4D97-AF65-F5344CB8AC3E}">
        <p14:creationId xmlns:p14="http://schemas.microsoft.com/office/powerpoint/2010/main" val="405424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</a:rPr>
              <a:t>Mapa de pendientes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223CB431-3AA0-4D7E-3D59-2AB7B1EA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28" y="273270"/>
            <a:ext cx="9122081" cy="6336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9784CE4-2995-4F5D-7550-F0A956E2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91" y="5088220"/>
            <a:ext cx="2711246" cy="1521050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s-CO" sz="1600" dirty="0">
                <a:solidFill>
                  <a:schemeClr val="tx1"/>
                </a:solidFill>
              </a:rPr>
              <a:t>La clasificación se realizó utilizando la propuesta de la Guía Metodológica </a:t>
            </a:r>
            <a:r>
              <a:rPr lang="es-ES" sz="1600" dirty="0">
                <a:solidFill>
                  <a:schemeClr val="tx1"/>
                </a:solidFill>
              </a:rPr>
              <a:t>para la zonificación de amenaza por movimientos en masa escala 1: 25.000</a:t>
            </a:r>
            <a:endParaRPr lang="es-C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9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" y="2939000"/>
            <a:ext cx="3615813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precipitaciones anual</a:t>
            </a:r>
          </a:p>
        </p:txBody>
      </p:sp>
      <p:pic>
        <p:nvPicPr>
          <p:cNvPr id="1028" name="Picture 4" descr="Mapa Precipitación Anual La Guajira ">
            <a:extLst>
              <a:ext uri="{FF2B5EF4-FFF2-40B4-BE49-F238E27FC236}">
                <a16:creationId xmlns:a16="http://schemas.microsoft.com/office/drawing/2014/main" id="{CA809B36-C086-0FC9-BCC8-0B6FD400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013" y="265471"/>
            <a:ext cx="8261525" cy="623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3304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342</TotalTime>
  <Words>143</Words>
  <Application>Microsoft Office PowerPoint</Application>
  <PresentationFormat>Panorámica</PresentationFormat>
  <Paragraphs>15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Calibri</vt:lpstr>
      <vt:lpstr>Corbel</vt:lpstr>
      <vt:lpstr>Base</vt:lpstr>
      <vt:lpstr>Rio marocaso Taller 3 - Información secundaria</vt:lpstr>
      <vt:lpstr>Generalidades</vt:lpstr>
      <vt:lpstr>Mapa de Unidades Geológicas</vt:lpstr>
      <vt:lpstr>Mapa de Unidades Geomorfológicas</vt:lpstr>
      <vt:lpstr>Presentación de PowerPoint</vt:lpstr>
      <vt:lpstr>Mapa de precipitaciones anual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Moisés Carvajal Angarita</cp:lastModifiedBy>
  <cp:revision>7</cp:revision>
  <dcterms:created xsi:type="dcterms:W3CDTF">2023-10-16T05:26:42Z</dcterms:created>
  <dcterms:modified xsi:type="dcterms:W3CDTF">2023-10-16T19:25:57Z</dcterms:modified>
</cp:coreProperties>
</file>